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6BB06F-88E0-F7C3-E7CC-31A9576DD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9FBCF80-A70F-D8AE-FD05-AE94A4F25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A48B-CC4D-44B5-92FD-33EC5CE3D3CA}" type="datetimeFigureOut">
              <a:rPr lang="nl-NL" smtClean="0"/>
              <a:t>30-4-2025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0DB09CE-58CD-5DCD-D339-8DF4DAE83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7782DB9-D85C-BE32-3A1D-8E329F1F1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BFBF-E988-47E5-BED7-EC08179481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957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184D5DC-C978-E3CB-FE32-76A3EB441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E74D1EE-CC4A-2BAF-6536-083E1B86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D1F1A7-9856-5B6A-E151-F37841FD33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DA48B-CC4D-44B5-92FD-33EC5CE3D3CA}" type="datetimeFigureOut">
              <a:rPr lang="nl-NL" smtClean="0"/>
              <a:t>30-4-2025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E5370D-8D5A-5492-9957-B85B2651C7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31854D-9D7D-DEE6-121B-BDC5C3995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DBFBF-E988-47E5-BED7-EC08179481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937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440660B-A29B-D07F-4E79-BCCF817E3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E537BD6-62E6-3019-6686-D88A3B8A17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4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A5D1AC0-514E-516C-FFCD-3147DD2C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BB9A250-404B-AB4B-71DE-A76C87646A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82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AD24921-521E-4D9A-16F2-D1A25F32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C2E599B-7280-3144-B629-0D64192BD7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61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CB905F2-73AC-B9D3-C596-D29CAA218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F47BF26-8AA3-D3F7-3BA2-5CE0528158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71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C06D64A-A0FB-BCCD-65D1-362F26100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5BB5102-AB4B-FBA0-3FF1-4F4D41DE79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85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F3BEA44-3193-7971-9F28-E8E8431DB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28CCD2C-E3A1-0991-7BDB-B7522243BA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76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DC2521A-1C63-8337-BA68-8B3BB096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2D0B9BB-CC2D-A4F7-7313-604BD9243F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44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AD84B21-9328-FBBC-013A-A72BAF956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62F22A3-D5E9-D83D-C933-8BAC61F936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0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785F4D5-5616-22B7-A5EA-9CBB7B250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EE0EE23-38F0-E347-508F-C542765023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76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C161D23-A05D-E9D0-8DC5-BDAB2EB4F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BC36D4D-E22D-FB66-D2AB-5F814C4D98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47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4E95231-BF93-DC3B-5444-51335B600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EF732B7-6BE7-BD2E-4A8F-0B9700F69B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15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B7B3662-0AF2-F5EF-71D9-D4227743B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7777DD9-5A21-2CE6-E46B-9C2DF8EDB7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41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65F514B-CF8E-AE5C-6C01-7ED1C6E05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5F2F198-644D-5A53-7657-92E26A03CC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63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F09990D-B3CD-8246-3DA9-1DCCF1886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9B31DDC-BE3D-1127-80AF-AC2434EB3D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43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3EE3E73-1957-7F69-0CCA-916FC9045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02B3788-70C9-68F6-3DA0-966053127E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82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DA6DE86-B44C-C428-B184-2F85E0AB3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B125A98-297B-EA5E-5AB2-E222157720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7860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2025-04-30T14:52:55Z</dcterms:created>
  <dcterms:modified xsi:type="dcterms:W3CDTF">2025-04-30T14:52:55Z</dcterms:modified>
</cp:coreProperties>
</file>